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89" r:id="rId3"/>
    <p:sldId id="296" r:id="rId4"/>
    <p:sldId id="294" r:id="rId5"/>
    <p:sldId id="295" r:id="rId6"/>
    <p:sldId id="297" r:id="rId7"/>
    <p:sldId id="298" r:id="rId8"/>
    <p:sldId id="301" r:id="rId9"/>
    <p:sldId id="302" r:id="rId10"/>
    <p:sldId id="303" r:id="rId11"/>
    <p:sldId id="310" r:id="rId12"/>
    <p:sldId id="29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11/11/2019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11/11/2019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11/11/2019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11/11/2019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11/11/2019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Configuraci&#243;n%20de%20encod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upernudo" TargetMode="External"/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hyperlink" Target="https://twitter.com/RugidoDePuma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pumaprideteam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twitter.com/AlejandraSaku" TargetMode="External"/><Relationship Id="rId4" Type="http://schemas.openxmlformats.org/officeDocument/2006/relationships/hyperlink" Target="https://github.com/Resaj/circuit-maker" TargetMode="External"/><Relationship Id="rId9" Type="http://schemas.openxmlformats.org/officeDocument/2006/relationships/hyperlink" Target="https://twitter.com/JavierIH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github.com/Resaj/cyclops-project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Resaj/cyclops-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youtube.com/watch?v=DD1i526O3Ts&amp;t=13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supernudo/my_talks/tree/master/20180512_granabot2018_guia_practica_motores_robo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07205"/>
            <a:ext cx="8144134" cy="1373070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FF00"/>
                </a:solidFill>
                <a:latin typeface="Robotaur Academy Italic" pitchFamily="2" charset="0"/>
              </a:rPr>
              <a:t>Lo que no se ve en un robot </a:t>
            </a:r>
            <a:r>
              <a:rPr lang="es-ES" sz="4000" dirty="0" err="1">
                <a:solidFill>
                  <a:srgbClr val="FFFF00"/>
                </a:solidFill>
                <a:latin typeface="Robotaur Academy Italic" pitchFamily="2" charset="0"/>
              </a:rPr>
              <a:t>siguelíneas</a:t>
            </a:r>
            <a:endParaRPr lang="es-ES" sz="40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Reto 5: Medición de tiempos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¿Cómo se pueden medir los tiempos por vuelta y parciales para su optimización?</a:t>
            </a:r>
          </a:p>
          <a:p>
            <a:pPr lvl="1"/>
            <a:r>
              <a:rPr lang="es-ES" dirty="0"/>
              <a:t>Sistemas del propio robot</a:t>
            </a:r>
          </a:p>
          <a:p>
            <a:pPr lvl="1"/>
            <a:r>
              <a:rPr lang="es-ES" dirty="0"/>
              <a:t>Sistemas externos</a:t>
            </a:r>
          </a:p>
          <a:p>
            <a:pPr lvl="2"/>
            <a:r>
              <a:rPr lang="es-ES" dirty="0"/>
              <a:t>Nuevo proyecto </a:t>
            </a:r>
            <a:r>
              <a:rPr lang="es-ES" dirty="0">
                <a:hlinkClick r:id="rId2" action="ppaction://hlinkfile"/>
              </a:rPr>
              <a:t>time2time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895489-3347-4BBA-B3A4-617EE394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8" y="2336873"/>
            <a:ext cx="5737981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77025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  <a:p>
            <a:pPr lvl="1"/>
            <a:r>
              <a:rPr lang="es-ES" dirty="0" err="1">
                <a:hlinkClick r:id="rId4"/>
              </a:rPr>
              <a:t>Circuit-maker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6"/>
              </a:rPr>
              <a:t>@pumaprideteam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7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8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9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10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4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643270" y="1298621"/>
            <a:ext cx="854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PARTICIPACIÓN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E46AE2-5494-4186-9B23-77BD81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31" y="2264228"/>
            <a:ext cx="5418248" cy="40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823601" cy="4156693"/>
          </a:xfrm>
        </p:spPr>
        <p:txBody>
          <a:bodyPr>
            <a:normAutofit/>
          </a:bodyPr>
          <a:lstStyle/>
          <a:p>
            <a:r>
              <a:rPr lang="es-ES" dirty="0"/>
              <a:t>Motivación de la charla/</a:t>
            </a:r>
            <a:r>
              <a:rPr lang="es-ES" dirty="0" err="1"/>
              <a:t>hackaton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Dudas y preguntas frecuentes acerca de la programación de los </a:t>
            </a:r>
            <a:r>
              <a:rPr lang="es-ES" dirty="0" err="1"/>
              <a:t>siguelíneas</a:t>
            </a:r>
            <a:endParaRPr lang="es-ES" dirty="0"/>
          </a:p>
          <a:p>
            <a:pPr lvl="1"/>
            <a:r>
              <a:rPr lang="es-ES" dirty="0"/>
              <a:t>Actividad para fomentar la resolución de problemas</a:t>
            </a:r>
          </a:p>
          <a:p>
            <a:r>
              <a:rPr lang="es-ES" dirty="0"/>
              <a:t>Objetivos:</a:t>
            </a:r>
          </a:p>
          <a:p>
            <a:pPr lvl="1"/>
            <a:r>
              <a:rPr lang="es-ES" dirty="0"/>
              <a:t>Propuesta de soluciones teóricas para los retos que plantea la competición de velocistas (no se va a desarrollar código)</a:t>
            </a:r>
          </a:p>
          <a:p>
            <a:pPr lvl="1"/>
            <a:r>
              <a:rPr lang="es-ES" dirty="0"/>
              <a:t>Las propuestas serán recopiladas en la </a:t>
            </a:r>
            <a:r>
              <a:rPr lang="es-ES" dirty="0">
                <a:hlinkClick r:id="rId2"/>
              </a:rPr>
              <a:t>wiki de Cyclops-Project</a:t>
            </a:r>
            <a:r>
              <a:rPr lang="es-ES" dirty="0"/>
              <a:t> para que sirvan de guía a posibles competidores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63D742-76B7-4FF9-A399-D27FE5797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t="13950" r="3494" b="14757"/>
          <a:stretch/>
        </p:blipFill>
        <p:spPr>
          <a:xfrm>
            <a:off x="6702006" y="2821644"/>
            <a:ext cx="5181600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Características de la prueba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4951852" cy="3984414"/>
          </a:xfrm>
        </p:spPr>
        <p:txBody>
          <a:bodyPr>
            <a:normAutofit lnSpcReduction="10000"/>
          </a:bodyPr>
          <a:lstStyle/>
          <a:p>
            <a:r>
              <a:rPr lang="es-ES" dirty="0"/>
              <a:t>Se ha elegido la prueba de velocistas</a:t>
            </a:r>
          </a:p>
          <a:p>
            <a:pPr lvl="1"/>
            <a:r>
              <a:rPr lang="es-ES" dirty="0"/>
              <a:t>Objetivo: ser el robot más rápido recorriendo el circuito</a:t>
            </a:r>
          </a:p>
          <a:p>
            <a:pPr lvl="1"/>
            <a:r>
              <a:rPr lang="es-ES" dirty="0"/>
              <a:t>Dos robots compiten en modo persecución hasta que uno alcanza al otro</a:t>
            </a:r>
          </a:p>
          <a:p>
            <a:r>
              <a:rPr lang="es-ES" dirty="0"/>
              <a:t>Pistas con doble carril</a:t>
            </a:r>
          </a:p>
          <a:p>
            <a:r>
              <a:rPr lang="es-ES" dirty="0"/>
              <a:t>Curvas amplias (al menos 40 cm de radio) y rectas largas</a:t>
            </a:r>
          </a:p>
          <a:p>
            <a:r>
              <a:rPr lang="es-ES" dirty="0"/>
              <a:t>Posibilidad de cambiar de carril durante la competición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E6175016-EA0A-4E6C-9216-7DA6CFC0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5724940" y="2957779"/>
            <a:ext cx="6361044" cy="27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Plataforma de partida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786740" cy="4315718"/>
          </a:xfrm>
        </p:spPr>
        <p:txBody>
          <a:bodyPr>
            <a:normAutofit/>
          </a:bodyPr>
          <a:lstStyle/>
          <a:p>
            <a:r>
              <a:rPr lang="es-ES" dirty="0"/>
              <a:t>Robot velocista 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Cyclops-Project</a:t>
            </a:r>
            <a:endParaRPr lang="es-ES" dirty="0"/>
          </a:p>
          <a:p>
            <a:pPr lvl="1"/>
            <a:r>
              <a:rPr lang="es-ES" dirty="0"/>
              <a:t>Morro alargado con varios sensores para leer la línea</a:t>
            </a:r>
          </a:p>
          <a:p>
            <a:pPr lvl="1"/>
            <a:r>
              <a:rPr lang="es-ES" dirty="0"/>
              <a:t>Dos ruedas a dos motores independientes</a:t>
            </a:r>
          </a:p>
          <a:p>
            <a:pPr lvl="1"/>
            <a:r>
              <a:rPr lang="es-ES" dirty="0"/>
              <a:t>Tracción diferencial</a:t>
            </a:r>
          </a:p>
          <a:p>
            <a:pPr lvl="1"/>
            <a:r>
              <a:rPr lang="es-ES" dirty="0" err="1"/>
              <a:t>Encoders</a:t>
            </a:r>
            <a:r>
              <a:rPr lang="es-ES" dirty="0"/>
              <a:t> en el eje de los motores</a:t>
            </a:r>
          </a:p>
          <a:p>
            <a:r>
              <a:rPr lang="es-ES" dirty="0"/>
              <a:t>Firmware básico:</a:t>
            </a:r>
          </a:p>
          <a:p>
            <a:pPr lvl="1"/>
            <a:r>
              <a:rPr lang="es-ES" dirty="0"/>
              <a:t>Calibración inicial de sensores</a:t>
            </a:r>
          </a:p>
          <a:p>
            <a:pPr lvl="1"/>
            <a:r>
              <a:rPr lang="es-ES" dirty="0"/>
              <a:t>PID de seguimiento de línea</a:t>
            </a:r>
          </a:p>
          <a:p>
            <a:pPr lvl="1"/>
            <a:r>
              <a:rPr lang="es-ES" dirty="0"/>
              <a:t>Ajuste de parámetros de PID y velocidad en tiempo real por bluetooth</a:t>
            </a:r>
          </a:p>
          <a:p>
            <a:pPr lvl="1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354ADF-4E51-42E5-A415-52C7D48E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75" y="2531166"/>
            <a:ext cx="5062330" cy="37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 de retos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22844" cy="35993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Seguimiento de líneas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Reconocimiento del circuito</a:t>
            </a:r>
          </a:p>
          <a:p>
            <a:pPr lvl="1"/>
            <a:r>
              <a:rPr lang="es-ES" dirty="0"/>
              <a:t>Elección de sistemas de medición de distancia y velocidades</a:t>
            </a:r>
          </a:p>
          <a:p>
            <a:pPr lvl="1"/>
            <a:r>
              <a:rPr lang="es-ES" dirty="0"/>
              <a:t>Configuración de </a:t>
            </a:r>
            <a:r>
              <a:rPr lang="es-ES" dirty="0" err="1"/>
              <a:t>encoders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Cuándo acelerar/frenar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Perfiles de aceleración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Medición de tiempos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6" name="Imagen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FE9B3B44-9941-4F6C-9BE2-028DDC81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1969129"/>
            <a:ext cx="7073918" cy="5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Reto 1: 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428708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¿Cómo se puede seguir la línea?</a:t>
            </a:r>
          </a:p>
          <a:p>
            <a:r>
              <a:rPr lang="es-ES" dirty="0"/>
              <a:t>Referencia: </a:t>
            </a:r>
            <a:r>
              <a:rPr lang="es-ES" dirty="0">
                <a:hlinkClick r:id="rId2"/>
              </a:rPr>
              <a:t>charla </a:t>
            </a:r>
            <a:r>
              <a:rPr lang="es-ES" dirty="0" err="1">
                <a:hlinkClick r:id="rId2"/>
              </a:rPr>
              <a:t>Malakabot</a:t>
            </a:r>
            <a:r>
              <a:rPr lang="es-ES" dirty="0">
                <a:hlinkClick r:id="rId2"/>
              </a:rPr>
              <a:t> 2017 sobre control PID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6ADF8-5F4B-48AD-9F8C-DF321022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81" y="2336873"/>
            <a:ext cx="6201525" cy="41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Reto 2: reconocimiento del circuito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3"/>
            <a:ext cx="5865623" cy="3599316"/>
          </a:xfrm>
        </p:spPr>
        <p:txBody>
          <a:bodyPr>
            <a:normAutofit/>
          </a:bodyPr>
          <a:lstStyle/>
          <a:p>
            <a:r>
              <a:rPr lang="es-ES" dirty="0"/>
              <a:t>¿Cómo se puede reconocer el circuito?</a:t>
            </a:r>
          </a:p>
          <a:p>
            <a:pPr lvl="1"/>
            <a:r>
              <a:rPr lang="es-ES" dirty="0"/>
              <a:t>Elección de sistemas de medición de distancia y velocidades</a:t>
            </a:r>
          </a:p>
          <a:p>
            <a:pPr lvl="1"/>
            <a:r>
              <a:rPr lang="es-ES" dirty="0"/>
              <a:t>Configuración de </a:t>
            </a:r>
            <a:r>
              <a:rPr lang="es-ES" dirty="0" err="1"/>
              <a:t>encoders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7" name="Imagen 6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947BB196-67AB-4DB8-A516-433FD61CD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4833257" y="3574811"/>
            <a:ext cx="7252728" cy="31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Reto 3: Cuándo acelerar/frenar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28356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¿En qué momentos tiene que acelerar y frenar el robot para optimizar los tiempos por vuelta?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8CFBB5-660B-4718-916D-D151E355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1" y="2115457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2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Reto 4: Perfiles de aceleración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95122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¿Cuáles son las aceleraciones máxima y mínima óptimas para el robot?</a:t>
            </a:r>
          </a:p>
          <a:p>
            <a:r>
              <a:rPr lang="es-ES" dirty="0"/>
              <a:t>Referencia: </a:t>
            </a:r>
            <a:r>
              <a:rPr lang="es-ES" dirty="0">
                <a:hlinkClick r:id="rId2"/>
              </a:rPr>
              <a:t>charla de Javier </a:t>
            </a:r>
            <a:r>
              <a:rPr lang="es-ES" dirty="0" err="1">
                <a:hlinkClick r:id="rId2"/>
              </a:rPr>
              <a:t>Baliñas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Granabot</a:t>
            </a:r>
            <a:r>
              <a:rPr lang="es-ES" dirty="0">
                <a:hlinkClick r:id="rId2"/>
              </a:rPr>
              <a:t> 2018 sobre elección de motores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1FF71D-0363-43E8-869E-5AD69B68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5456"/>
            <a:ext cx="5686006" cy="3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867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1034</TotalTime>
  <Words>409</Words>
  <Application>Microsoft Office PowerPoint</Application>
  <PresentationFormat>Panorámica</PresentationFormat>
  <Paragraphs>88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Robotaur Academy Italic</vt:lpstr>
      <vt:lpstr>Trebuchet MS</vt:lpstr>
      <vt:lpstr>Berlín</vt:lpstr>
      <vt:lpstr>Lo que no se ve en un robot siguelíneas</vt:lpstr>
      <vt:lpstr>Introducción</vt:lpstr>
      <vt:lpstr>Características de la prueba</vt:lpstr>
      <vt:lpstr>Plataforma de partida</vt:lpstr>
      <vt:lpstr>Índice de retos</vt:lpstr>
      <vt:lpstr>Reto 1: Seguimiento de líneas</vt:lpstr>
      <vt:lpstr>Reto 2: reconocimiento del circuito</vt:lpstr>
      <vt:lpstr>Reto 3: Cuándo acelerar/frenar</vt:lpstr>
      <vt:lpstr>Reto 4: Perfiles de aceleración</vt:lpstr>
      <vt:lpstr>Reto 5: Medición de tiempos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130</cp:revision>
  <dcterms:created xsi:type="dcterms:W3CDTF">2016-11-04T09:25:46Z</dcterms:created>
  <dcterms:modified xsi:type="dcterms:W3CDTF">2019-11-11T17:52:34Z</dcterms:modified>
</cp:coreProperties>
</file>